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6" r:id="rId1"/>
  </p:sldMasterIdLst>
  <p:sldIdLst>
    <p:sldId id="256" r:id="rId2"/>
    <p:sldId id="269" r:id="rId3"/>
    <p:sldId id="271" r:id="rId4"/>
    <p:sldId id="265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431"/>
    <a:srgbClr val="210802"/>
    <a:srgbClr val="E37075"/>
    <a:srgbClr val="D22531"/>
    <a:srgbClr val="D12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95" autoAdjust="0"/>
  </p:normalViewPr>
  <p:slideViewPr>
    <p:cSldViewPr snapToGrid="0" snapToObjects="1"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3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8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4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6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2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1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1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CB9A-7FE4-9549-B9C4-288341B1380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7053-165B-5141-9507-E9555BFC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1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575" y="1728653"/>
            <a:ext cx="3910296" cy="3553403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0" y="5567680"/>
            <a:ext cx="2714695" cy="1290320"/>
          </a:xfrm>
          <a:prstGeom prst="rtTriangle">
            <a:avLst/>
          </a:prstGeom>
          <a:solidFill>
            <a:srgbClr val="D12532"/>
          </a:solidFill>
          <a:ln>
            <a:solidFill>
              <a:srgbClr val="D125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429305" y="0"/>
            <a:ext cx="2714695" cy="1290320"/>
          </a:xfrm>
          <a:prstGeom prst="rtTriangle">
            <a:avLst/>
          </a:prstGeom>
          <a:solidFill>
            <a:srgbClr val="D12532"/>
          </a:solidFill>
          <a:ln>
            <a:solidFill>
              <a:srgbClr val="D125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6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56080" y="5659120"/>
            <a:ext cx="748792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-1"/>
            <a:ext cx="1656080" cy="6350001"/>
          </a:xfrm>
          <a:prstGeom prst="rect">
            <a:avLst/>
          </a:prstGeom>
          <a:solidFill>
            <a:srgbClr val="D224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>
            <a:off x="0" y="3850640"/>
            <a:ext cx="2714695" cy="300736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32" y="5516880"/>
            <a:ext cx="1362583" cy="1238221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87400" y="819785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520716" y="2289810"/>
            <a:ext cx="640080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91280" y="6341626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Family, Career and Community Leaders of America</a:t>
            </a:r>
          </a:p>
        </p:txBody>
      </p:sp>
    </p:spTree>
    <p:extLst>
      <p:ext uri="{BB962C8B-B14F-4D97-AF65-F5344CB8AC3E}">
        <p14:creationId xmlns:p14="http://schemas.microsoft.com/office/powerpoint/2010/main" val="48636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-2346960" y="3312160"/>
            <a:ext cx="589280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rot="5400000">
            <a:off x="-71119" y="71121"/>
            <a:ext cx="2458718" cy="231648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" y="91441"/>
            <a:ext cx="1223628" cy="1111947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33513" y="273050"/>
            <a:ext cx="3008313" cy="1162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80000" y="273050"/>
            <a:ext cx="3606800" cy="58531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442720" y="1435100"/>
            <a:ext cx="3008313" cy="46910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1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56080" y="5659120"/>
            <a:ext cx="748792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-1"/>
            <a:ext cx="1656080" cy="6350001"/>
          </a:xfrm>
          <a:prstGeom prst="rect">
            <a:avLst/>
          </a:prstGeom>
          <a:solidFill>
            <a:srgbClr val="D224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>
            <a:off x="0" y="3850640"/>
            <a:ext cx="2714695" cy="300736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32" y="5516880"/>
            <a:ext cx="1362583" cy="123822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438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08178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91280" y="6341626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Family, Career and Community Leaders of America</a:t>
            </a:r>
          </a:p>
        </p:txBody>
      </p:sp>
    </p:spTree>
    <p:extLst>
      <p:ext uri="{BB962C8B-B14F-4D97-AF65-F5344CB8AC3E}">
        <p14:creationId xmlns:p14="http://schemas.microsoft.com/office/powerpoint/2010/main" val="312092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-2346960" y="3312160"/>
            <a:ext cx="5892800" cy="1198880"/>
          </a:xfrm>
          <a:prstGeom prst="rect">
            <a:avLst/>
          </a:prstGeom>
          <a:solidFill>
            <a:srgbClr val="D22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rot="5400000">
            <a:off x="-71119" y="71121"/>
            <a:ext cx="2458718" cy="231648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" y="91441"/>
            <a:ext cx="1223628" cy="111194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84960" y="285116"/>
            <a:ext cx="710184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95120" y="1630680"/>
            <a:ext cx="332232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6"/>
          <p:cNvSpPr>
            <a:spLocks noGrp="1"/>
          </p:cNvSpPr>
          <p:nvPr>
            <p:ph sz="half" idx="1"/>
          </p:nvPr>
        </p:nvSpPr>
        <p:spPr>
          <a:xfrm>
            <a:off x="5303520" y="1635760"/>
            <a:ext cx="338328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69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16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FCCLA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 Mac</dc:creator>
  <cp:lastModifiedBy>Kohl, Mary</cp:lastModifiedBy>
  <cp:revision>14</cp:revision>
  <dcterms:created xsi:type="dcterms:W3CDTF">2016-08-03T12:43:18Z</dcterms:created>
  <dcterms:modified xsi:type="dcterms:W3CDTF">2018-05-04T02:27:53Z</dcterms:modified>
</cp:coreProperties>
</file>